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17850-625C-8B49-BF29-CF31BB43B809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1AC2F2-8CE4-1F4A-B982-B5194B995F1C}">
      <dgm:prSet/>
      <dgm:spPr/>
      <dgm:t>
        <a:bodyPr/>
        <a:lstStyle/>
        <a:p>
          <a:pPr rtl="0"/>
          <a:r>
            <a:rPr lang="en-US" dirty="0" smtClean="0"/>
            <a:t>Teacher</a:t>
          </a:r>
          <a:endParaRPr lang="en-US" dirty="0"/>
        </a:p>
      </dgm:t>
    </dgm:pt>
    <dgm:pt modelId="{CE4B4D40-3AB3-9F40-AF90-B7F70DEF043B}" type="parTrans" cxnId="{E0255A49-9261-E84C-BE02-FB905D27B5AF}">
      <dgm:prSet/>
      <dgm:spPr/>
      <dgm:t>
        <a:bodyPr/>
        <a:lstStyle/>
        <a:p>
          <a:endParaRPr lang="en-US"/>
        </a:p>
      </dgm:t>
    </dgm:pt>
    <dgm:pt modelId="{1BBDDE65-C98D-AF4A-9CB4-523D6484CEB0}" type="sibTrans" cxnId="{E0255A49-9261-E84C-BE02-FB905D27B5AF}">
      <dgm:prSet/>
      <dgm:spPr/>
      <dgm:t>
        <a:bodyPr/>
        <a:lstStyle/>
        <a:p>
          <a:endParaRPr lang="en-US"/>
        </a:p>
      </dgm:t>
    </dgm:pt>
    <dgm:pt modelId="{29A43AA3-50CA-3E40-86DF-29C6FF738E98}">
      <dgm:prSet/>
      <dgm:spPr/>
      <dgm:t>
        <a:bodyPr/>
        <a:lstStyle/>
        <a:p>
          <a:pPr rtl="0"/>
          <a:r>
            <a:rPr lang="en-US" dirty="0" smtClean="0"/>
            <a:t>Student </a:t>
          </a:r>
          <a:endParaRPr lang="en-US" dirty="0"/>
        </a:p>
      </dgm:t>
    </dgm:pt>
    <dgm:pt modelId="{6C10DB76-528F-4E4F-B1E1-F3D18693DADA}" type="parTrans" cxnId="{A22A13E9-497F-BE4A-B95B-1808FA73D930}">
      <dgm:prSet/>
      <dgm:spPr/>
      <dgm:t>
        <a:bodyPr/>
        <a:lstStyle/>
        <a:p>
          <a:endParaRPr lang="en-US"/>
        </a:p>
      </dgm:t>
    </dgm:pt>
    <dgm:pt modelId="{B924D824-D882-024F-B394-9F06CD029853}" type="sibTrans" cxnId="{A22A13E9-497F-BE4A-B95B-1808FA73D930}">
      <dgm:prSet/>
      <dgm:spPr/>
      <dgm:t>
        <a:bodyPr/>
        <a:lstStyle/>
        <a:p>
          <a:endParaRPr lang="en-US"/>
        </a:p>
      </dgm:t>
    </dgm:pt>
    <dgm:pt modelId="{DB4DCCD5-5619-7E42-8E5E-D282EBAC2F4C}">
      <dgm:prSet/>
      <dgm:spPr/>
      <dgm:t>
        <a:bodyPr/>
        <a:lstStyle/>
        <a:p>
          <a:pPr rtl="0"/>
          <a:r>
            <a:rPr lang="en-US" dirty="0" smtClean="0"/>
            <a:t>Student</a:t>
          </a:r>
          <a:endParaRPr lang="en-US" dirty="0"/>
        </a:p>
      </dgm:t>
    </dgm:pt>
    <dgm:pt modelId="{BB6AB84E-BDBA-3540-A68A-CBA91EA7B3D3}" type="parTrans" cxnId="{7A827B4A-67A9-DE47-A8C4-E376B0FEB59A}">
      <dgm:prSet/>
      <dgm:spPr/>
      <dgm:t>
        <a:bodyPr/>
        <a:lstStyle/>
        <a:p>
          <a:endParaRPr lang="en-US"/>
        </a:p>
      </dgm:t>
    </dgm:pt>
    <dgm:pt modelId="{3375D88A-672B-AB4F-B046-E6043ABD6107}" type="sibTrans" cxnId="{7A827B4A-67A9-DE47-A8C4-E376B0FEB59A}">
      <dgm:prSet/>
      <dgm:spPr/>
      <dgm:t>
        <a:bodyPr/>
        <a:lstStyle/>
        <a:p>
          <a:endParaRPr lang="en-US"/>
        </a:p>
      </dgm:t>
    </dgm:pt>
    <dgm:pt modelId="{6EB022F5-5F0E-BC42-89DE-1BD891F43720}" type="pres">
      <dgm:prSet presAssocID="{99B17850-625C-8B49-BF29-CF31BB43B80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356F9A0-AFA8-B340-8687-727699CB3833}" type="pres">
      <dgm:prSet presAssocID="{EC1AC2F2-8CE4-1F4A-B982-B5194B995F1C}" presName="singleCycle" presStyleCnt="0"/>
      <dgm:spPr/>
    </dgm:pt>
    <dgm:pt modelId="{D82EF210-A698-8143-91A8-CE78C44279F6}" type="pres">
      <dgm:prSet presAssocID="{EC1AC2F2-8CE4-1F4A-B982-B5194B995F1C}" presName="singleCenter" presStyleLbl="node1" presStyleIdx="0" presStyleCnt="3" custAng="11242748" custFlipVert="1" custScaleX="107496" custScaleY="85188" custLinFactNeighborX="-75636" custLinFactNeighborY="-40882">
        <dgm:presLayoutVars>
          <dgm:chMax val="7"/>
          <dgm:chPref val="7"/>
        </dgm:presLayoutVars>
      </dgm:prSet>
      <dgm:spPr/>
    </dgm:pt>
    <dgm:pt modelId="{F5F56BE8-9F54-924D-ACF7-AA4219F421FD}" type="pres">
      <dgm:prSet presAssocID="{6C10DB76-528F-4E4F-B1E1-F3D18693DADA}" presName="Name56" presStyleLbl="parChTrans1D2" presStyleIdx="0" presStyleCnt="2"/>
      <dgm:spPr/>
    </dgm:pt>
    <dgm:pt modelId="{33B80480-20E1-3942-AE8B-D773CA1065BF}" type="pres">
      <dgm:prSet presAssocID="{29A43AA3-50CA-3E40-86DF-29C6FF738E98}" presName="text0" presStyleLbl="node1" presStyleIdx="1" presStyleCnt="3" custRadScaleRad="79020" custRadScaleInc="-99160">
        <dgm:presLayoutVars>
          <dgm:bulletEnabled val="1"/>
        </dgm:presLayoutVars>
      </dgm:prSet>
      <dgm:spPr/>
    </dgm:pt>
    <dgm:pt modelId="{B925D605-486D-E444-8061-4E87E749A435}" type="pres">
      <dgm:prSet presAssocID="{BB6AB84E-BDBA-3540-A68A-CBA91EA7B3D3}" presName="Name56" presStyleLbl="parChTrans1D2" presStyleIdx="1" presStyleCnt="2"/>
      <dgm:spPr/>
    </dgm:pt>
    <dgm:pt modelId="{39E46098-E8B4-4948-87A6-3A6FE080BB18}" type="pres">
      <dgm:prSet presAssocID="{DB4DCCD5-5619-7E42-8E5E-D282EBAC2F4C}" presName="text0" presStyleLbl="node1" presStyleIdx="2" presStyleCnt="3" custRadScaleRad="183103" custRadScaleInc="92418">
        <dgm:presLayoutVars>
          <dgm:bulletEnabled val="1"/>
        </dgm:presLayoutVars>
      </dgm:prSet>
      <dgm:spPr/>
    </dgm:pt>
  </dgm:ptLst>
  <dgm:cxnLst>
    <dgm:cxn modelId="{39826D48-7596-214E-A451-F01B9903B5F0}" type="presOf" srcId="{99B17850-625C-8B49-BF29-CF31BB43B809}" destId="{6EB022F5-5F0E-BC42-89DE-1BD891F43720}" srcOrd="0" destOrd="0" presId="urn:microsoft.com/office/officeart/2008/layout/RadialCluster"/>
    <dgm:cxn modelId="{31058197-3899-004D-A47D-0D7935BCBAB8}" type="presOf" srcId="{DB4DCCD5-5619-7E42-8E5E-D282EBAC2F4C}" destId="{39E46098-E8B4-4948-87A6-3A6FE080BB18}" srcOrd="0" destOrd="0" presId="urn:microsoft.com/office/officeart/2008/layout/RadialCluster"/>
    <dgm:cxn modelId="{8B2AEC32-C2F5-1B43-A0E8-0AE462067C1C}" type="presOf" srcId="{BB6AB84E-BDBA-3540-A68A-CBA91EA7B3D3}" destId="{B925D605-486D-E444-8061-4E87E749A435}" srcOrd="0" destOrd="0" presId="urn:microsoft.com/office/officeart/2008/layout/RadialCluster"/>
    <dgm:cxn modelId="{8854C640-4020-6240-886D-6700A52D3A4E}" type="presOf" srcId="{29A43AA3-50CA-3E40-86DF-29C6FF738E98}" destId="{33B80480-20E1-3942-AE8B-D773CA1065BF}" srcOrd="0" destOrd="0" presId="urn:microsoft.com/office/officeart/2008/layout/RadialCluster"/>
    <dgm:cxn modelId="{E0255A49-9261-E84C-BE02-FB905D27B5AF}" srcId="{99B17850-625C-8B49-BF29-CF31BB43B809}" destId="{EC1AC2F2-8CE4-1F4A-B982-B5194B995F1C}" srcOrd="0" destOrd="0" parTransId="{CE4B4D40-3AB3-9F40-AF90-B7F70DEF043B}" sibTransId="{1BBDDE65-C98D-AF4A-9CB4-523D6484CEB0}"/>
    <dgm:cxn modelId="{7A827B4A-67A9-DE47-A8C4-E376B0FEB59A}" srcId="{EC1AC2F2-8CE4-1F4A-B982-B5194B995F1C}" destId="{DB4DCCD5-5619-7E42-8E5E-D282EBAC2F4C}" srcOrd="1" destOrd="0" parTransId="{BB6AB84E-BDBA-3540-A68A-CBA91EA7B3D3}" sibTransId="{3375D88A-672B-AB4F-B046-E6043ABD6107}"/>
    <dgm:cxn modelId="{F856A3A3-7BF6-A244-932D-53203A067823}" type="presOf" srcId="{6C10DB76-528F-4E4F-B1E1-F3D18693DADA}" destId="{F5F56BE8-9F54-924D-ACF7-AA4219F421FD}" srcOrd="0" destOrd="0" presId="urn:microsoft.com/office/officeart/2008/layout/RadialCluster"/>
    <dgm:cxn modelId="{A22A13E9-497F-BE4A-B95B-1808FA73D930}" srcId="{EC1AC2F2-8CE4-1F4A-B982-B5194B995F1C}" destId="{29A43AA3-50CA-3E40-86DF-29C6FF738E98}" srcOrd="0" destOrd="0" parTransId="{6C10DB76-528F-4E4F-B1E1-F3D18693DADA}" sibTransId="{B924D824-D882-024F-B394-9F06CD029853}"/>
    <dgm:cxn modelId="{506DA7F7-0BF0-A04C-B0A5-9B1F49B890E3}" type="presOf" srcId="{EC1AC2F2-8CE4-1F4A-B982-B5194B995F1C}" destId="{D82EF210-A698-8143-91A8-CE78C44279F6}" srcOrd="0" destOrd="0" presId="urn:microsoft.com/office/officeart/2008/layout/RadialCluster"/>
    <dgm:cxn modelId="{9BDD01B5-132F-A543-AB7C-F3DDB08B6795}" type="presParOf" srcId="{6EB022F5-5F0E-BC42-89DE-1BD891F43720}" destId="{F356F9A0-AFA8-B340-8687-727699CB3833}" srcOrd="0" destOrd="0" presId="urn:microsoft.com/office/officeart/2008/layout/RadialCluster"/>
    <dgm:cxn modelId="{59B3B479-A5C0-E049-9EB1-93A43257B63D}" type="presParOf" srcId="{F356F9A0-AFA8-B340-8687-727699CB3833}" destId="{D82EF210-A698-8143-91A8-CE78C44279F6}" srcOrd="0" destOrd="0" presId="urn:microsoft.com/office/officeart/2008/layout/RadialCluster"/>
    <dgm:cxn modelId="{F10C2D14-DD9E-C646-91CA-F8BE2ACDFCF6}" type="presParOf" srcId="{F356F9A0-AFA8-B340-8687-727699CB3833}" destId="{F5F56BE8-9F54-924D-ACF7-AA4219F421FD}" srcOrd="1" destOrd="0" presId="urn:microsoft.com/office/officeart/2008/layout/RadialCluster"/>
    <dgm:cxn modelId="{0AAFC266-AAAF-D747-8F8D-89FFC6DB8DCB}" type="presParOf" srcId="{F356F9A0-AFA8-B340-8687-727699CB3833}" destId="{33B80480-20E1-3942-AE8B-D773CA1065BF}" srcOrd="2" destOrd="0" presId="urn:microsoft.com/office/officeart/2008/layout/RadialCluster"/>
    <dgm:cxn modelId="{3A81504D-A8D3-F140-AAC8-3C5689CE974D}" type="presParOf" srcId="{F356F9A0-AFA8-B340-8687-727699CB3833}" destId="{B925D605-486D-E444-8061-4E87E749A435}" srcOrd="3" destOrd="0" presId="urn:microsoft.com/office/officeart/2008/layout/RadialCluster"/>
    <dgm:cxn modelId="{F44388B4-B8F3-5747-A248-5D32E871976A}" type="presParOf" srcId="{F356F9A0-AFA8-B340-8687-727699CB3833}" destId="{39E46098-E8B4-4948-87A6-3A6FE080BB18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B17850-625C-8B49-BF29-CF31BB43B809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1AC2F2-8CE4-1F4A-B982-B5194B995F1C}">
      <dgm:prSet/>
      <dgm:spPr/>
      <dgm:t>
        <a:bodyPr/>
        <a:lstStyle/>
        <a:p>
          <a:pPr rtl="0"/>
          <a:r>
            <a:rPr lang="en-US" dirty="0" smtClean="0"/>
            <a:t>Teacher</a:t>
          </a:r>
          <a:endParaRPr lang="en-US" dirty="0"/>
        </a:p>
      </dgm:t>
    </dgm:pt>
    <dgm:pt modelId="{CE4B4D40-3AB3-9F40-AF90-B7F70DEF043B}" type="parTrans" cxnId="{E0255A49-9261-E84C-BE02-FB905D27B5AF}">
      <dgm:prSet/>
      <dgm:spPr/>
      <dgm:t>
        <a:bodyPr/>
        <a:lstStyle/>
        <a:p>
          <a:endParaRPr lang="en-US"/>
        </a:p>
      </dgm:t>
    </dgm:pt>
    <dgm:pt modelId="{1BBDDE65-C98D-AF4A-9CB4-523D6484CEB0}" type="sibTrans" cxnId="{E0255A49-9261-E84C-BE02-FB905D27B5AF}">
      <dgm:prSet/>
      <dgm:spPr/>
      <dgm:t>
        <a:bodyPr/>
        <a:lstStyle/>
        <a:p>
          <a:endParaRPr lang="en-US"/>
        </a:p>
      </dgm:t>
    </dgm:pt>
    <dgm:pt modelId="{29A43AA3-50CA-3E40-86DF-29C6FF738E98}">
      <dgm:prSet/>
      <dgm:spPr/>
      <dgm:t>
        <a:bodyPr/>
        <a:lstStyle/>
        <a:p>
          <a:pPr rtl="0"/>
          <a:r>
            <a:rPr lang="en-US" dirty="0" smtClean="0"/>
            <a:t>Student </a:t>
          </a:r>
          <a:endParaRPr lang="en-US" dirty="0"/>
        </a:p>
      </dgm:t>
    </dgm:pt>
    <dgm:pt modelId="{6C10DB76-528F-4E4F-B1E1-F3D18693DADA}" type="parTrans" cxnId="{A22A13E9-497F-BE4A-B95B-1808FA73D930}">
      <dgm:prSet/>
      <dgm:spPr/>
      <dgm:t>
        <a:bodyPr/>
        <a:lstStyle/>
        <a:p>
          <a:endParaRPr lang="en-US"/>
        </a:p>
      </dgm:t>
    </dgm:pt>
    <dgm:pt modelId="{B924D824-D882-024F-B394-9F06CD029853}" type="sibTrans" cxnId="{A22A13E9-497F-BE4A-B95B-1808FA73D930}">
      <dgm:prSet/>
      <dgm:spPr/>
      <dgm:t>
        <a:bodyPr/>
        <a:lstStyle/>
        <a:p>
          <a:endParaRPr lang="en-US"/>
        </a:p>
      </dgm:t>
    </dgm:pt>
    <dgm:pt modelId="{DB4DCCD5-5619-7E42-8E5E-D282EBAC2F4C}">
      <dgm:prSet/>
      <dgm:spPr/>
      <dgm:t>
        <a:bodyPr/>
        <a:lstStyle/>
        <a:p>
          <a:pPr rtl="0"/>
          <a:r>
            <a:rPr lang="en-US" dirty="0" smtClean="0"/>
            <a:t>Student</a:t>
          </a:r>
          <a:endParaRPr lang="en-US" dirty="0"/>
        </a:p>
      </dgm:t>
    </dgm:pt>
    <dgm:pt modelId="{BB6AB84E-BDBA-3540-A68A-CBA91EA7B3D3}" type="parTrans" cxnId="{7A827B4A-67A9-DE47-A8C4-E376B0FEB59A}">
      <dgm:prSet/>
      <dgm:spPr/>
      <dgm:t>
        <a:bodyPr/>
        <a:lstStyle/>
        <a:p>
          <a:endParaRPr lang="en-US"/>
        </a:p>
      </dgm:t>
    </dgm:pt>
    <dgm:pt modelId="{3375D88A-672B-AB4F-B046-E6043ABD6107}" type="sibTrans" cxnId="{7A827B4A-67A9-DE47-A8C4-E376B0FEB59A}">
      <dgm:prSet/>
      <dgm:spPr/>
      <dgm:t>
        <a:bodyPr/>
        <a:lstStyle/>
        <a:p>
          <a:endParaRPr lang="en-US"/>
        </a:p>
      </dgm:t>
    </dgm:pt>
    <dgm:pt modelId="{44DB8718-F91E-AE4C-904C-37435CDBE0E9}">
      <dgm:prSet/>
      <dgm:spPr/>
      <dgm:t>
        <a:bodyPr/>
        <a:lstStyle/>
        <a:p>
          <a:r>
            <a:rPr lang="en-US" dirty="0" smtClean="0"/>
            <a:t>Student</a:t>
          </a:r>
          <a:endParaRPr lang="en-US" dirty="0"/>
        </a:p>
      </dgm:t>
    </dgm:pt>
    <dgm:pt modelId="{977C9FD6-C892-B44A-954B-D265E7297645}" type="parTrans" cxnId="{79798336-F634-E04F-B575-2278B9BE4944}">
      <dgm:prSet/>
      <dgm:spPr/>
      <dgm:t>
        <a:bodyPr/>
        <a:lstStyle/>
        <a:p>
          <a:endParaRPr lang="en-US"/>
        </a:p>
      </dgm:t>
    </dgm:pt>
    <dgm:pt modelId="{E948147E-E4D3-1344-BE97-B2671FB254C7}" type="sibTrans" cxnId="{79798336-F634-E04F-B575-2278B9BE4944}">
      <dgm:prSet/>
      <dgm:spPr/>
      <dgm:t>
        <a:bodyPr/>
        <a:lstStyle/>
        <a:p>
          <a:endParaRPr lang="en-US"/>
        </a:p>
      </dgm:t>
    </dgm:pt>
    <dgm:pt modelId="{2369EF00-DB0F-E748-AEB7-E092031DEFA3}">
      <dgm:prSet/>
      <dgm:spPr/>
      <dgm:t>
        <a:bodyPr/>
        <a:lstStyle/>
        <a:p>
          <a:r>
            <a:rPr lang="en-US" dirty="0" smtClean="0"/>
            <a:t>Student</a:t>
          </a:r>
          <a:endParaRPr lang="en-US" dirty="0"/>
        </a:p>
      </dgm:t>
    </dgm:pt>
    <dgm:pt modelId="{CDB9002E-1C5B-5744-B2B2-1622EF669D9F}" type="parTrans" cxnId="{520CBCD7-1394-0E48-B513-EEDEE7A22A9E}">
      <dgm:prSet/>
      <dgm:spPr/>
      <dgm:t>
        <a:bodyPr/>
        <a:lstStyle/>
        <a:p>
          <a:endParaRPr lang="en-US"/>
        </a:p>
      </dgm:t>
    </dgm:pt>
    <dgm:pt modelId="{4040E46D-B04B-904D-A524-0F502AE07CB4}" type="sibTrans" cxnId="{520CBCD7-1394-0E48-B513-EEDEE7A22A9E}">
      <dgm:prSet/>
      <dgm:spPr/>
      <dgm:t>
        <a:bodyPr/>
        <a:lstStyle/>
        <a:p>
          <a:endParaRPr lang="en-US"/>
        </a:p>
      </dgm:t>
    </dgm:pt>
    <dgm:pt modelId="{564571B0-5F6B-CE49-AE1D-8A5F8441109F}">
      <dgm:prSet/>
      <dgm:spPr/>
      <dgm:t>
        <a:bodyPr/>
        <a:lstStyle/>
        <a:p>
          <a:r>
            <a:rPr lang="en-US" dirty="0" err="1" smtClean="0"/>
            <a:t>STudent</a:t>
          </a:r>
          <a:endParaRPr lang="en-US" dirty="0"/>
        </a:p>
      </dgm:t>
    </dgm:pt>
    <dgm:pt modelId="{CCA1E75F-CCC9-A340-A88C-9137B69A9B7C}" type="parTrans" cxnId="{8810CA26-EA8A-6B41-958F-BED4C646A270}">
      <dgm:prSet/>
      <dgm:spPr/>
      <dgm:t>
        <a:bodyPr/>
        <a:lstStyle/>
        <a:p>
          <a:endParaRPr lang="en-US"/>
        </a:p>
      </dgm:t>
    </dgm:pt>
    <dgm:pt modelId="{CCDCF589-89AC-204B-99CD-980CA1FC4A11}" type="sibTrans" cxnId="{8810CA26-EA8A-6B41-958F-BED4C646A270}">
      <dgm:prSet/>
      <dgm:spPr/>
      <dgm:t>
        <a:bodyPr/>
        <a:lstStyle/>
        <a:p>
          <a:endParaRPr lang="en-US"/>
        </a:p>
      </dgm:t>
    </dgm:pt>
    <dgm:pt modelId="{6EB022F5-5F0E-BC42-89DE-1BD891F43720}" type="pres">
      <dgm:prSet presAssocID="{99B17850-625C-8B49-BF29-CF31BB43B80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356F9A0-AFA8-B340-8687-727699CB3833}" type="pres">
      <dgm:prSet presAssocID="{EC1AC2F2-8CE4-1F4A-B982-B5194B995F1C}" presName="singleCycle" presStyleCnt="0"/>
      <dgm:spPr/>
    </dgm:pt>
    <dgm:pt modelId="{D82EF210-A698-8143-91A8-CE78C44279F6}" type="pres">
      <dgm:prSet presAssocID="{EC1AC2F2-8CE4-1F4A-B982-B5194B995F1C}" presName="singleCenter" presStyleLbl="node1" presStyleIdx="0" presStyleCnt="6" custAng="11242748" custFlipVert="1" custScaleX="107496" custScaleY="85188" custLinFactNeighborX="-75636" custLinFactNeighborY="-40882">
        <dgm:presLayoutVars>
          <dgm:chMax val="7"/>
          <dgm:chPref val="7"/>
        </dgm:presLayoutVars>
      </dgm:prSet>
      <dgm:spPr/>
    </dgm:pt>
    <dgm:pt modelId="{F5F56BE8-9F54-924D-ACF7-AA4219F421FD}" type="pres">
      <dgm:prSet presAssocID="{6C10DB76-528F-4E4F-B1E1-F3D18693DADA}" presName="Name56" presStyleLbl="parChTrans1D2" presStyleIdx="0" presStyleCnt="5"/>
      <dgm:spPr/>
    </dgm:pt>
    <dgm:pt modelId="{33B80480-20E1-3942-AE8B-D773CA1065BF}" type="pres">
      <dgm:prSet presAssocID="{29A43AA3-50CA-3E40-86DF-29C6FF738E98}" presName="text0" presStyleLbl="node1" presStyleIdx="1" presStyleCnt="6" custRadScaleRad="79020" custRadScaleInc="-99160">
        <dgm:presLayoutVars>
          <dgm:bulletEnabled val="1"/>
        </dgm:presLayoutVars>
      </dgm:prSet>
      <dgm:spPr/>
    </dgm:pt>
    <dgm:pt modelId="{B925D605-486D-E444-8061-4E87E749A435}" type="pres">
      <dgm:prSet presAssocID="{BB6AB84E-BDBA-3540-A68A-CBA91EA7B3D3}" presName="Name56" presStyleLbl="parChTrans1D2" presStyleIdx="1" presStyleCnt="5"/>
      <dgm:spPr/>
    </dgm:pt>
    <dgm:pt modelId="{39E46098-E8B4-4948-87A6-3A6FE080BB18}" type="pres">
      <dgm:prSet presAssocID="{DB4DCCD5-5619-7E42-8E5E-D282EBAC2F4C}" presName="text0" presStyleLbl="node1" presStyleIdx="2" presStyleCnt="6" custRadScaleRad="27974" custRadScaleInc="-106464">
        <dgm:presLayoutVars>
          <dgm:bulletEnabled val="1"/>
        </dgm:presLayoutVars>
      </dgm:prSet>
      <dgm:spPr/>
    </dgm:pt>
    <dgm:pt modelId="{2784C052-97FD-D44A-9512-783299E0EC16}" type="pres">
      <dgm:prSet presAssocID="{977C9FD6-C892-B44A-954B-D265E7297645}" presName="Name56" presStyleLbl="parChTrans1D2" presStyleIdx="2" presStyleCnt="5"/>
      <dgm:spPr/>
    </dgm:pt>
    <dgm:pt modelId="{C67EA6BC-85C3-7E41-8B82-42A5492D785D}" type="pres">
      <dgm:prSet presAssocID="{44DB8718-F91E-AE4C-904C-37435CDBE0E9}" presName="text0" presStyleLbl="node1" presStyleIdx="3" presStyleCnt="6" custRadScaleRad="44296" custRadScaleInc="242769">
        <dgm:presLayoutVars>
          <dgm:bulletEnabled val="1"/>
        </dgm:presLayoutVars>
      </dgm:prSet>
      <dgm:spPr/>
    </dgm:pt>
    <dgm:pt modelId="{E9563E54-3A47-5042-AC7E-8ADCFD0826C1}" type="pres">
      <dgm:prSet presAssocID="{CDB9002E-1C5B-5744-B2B2-1622EF669D9F}" presName="Name56" presStyleLbl="parChTrans1D2" presStyleIdx="3" presStyleCnt="5"/>
      <dgm:spPr/>
    </dgm:pt>
    <dgm:pt modelId="{E058FF9F-8B4D-0945-BCDC-FAAB616BDBB7}" type="pres">
      <dgm:prSet presAssocID="{2369EF00-DB0F-E748-AEB7-E092031DEFA3}" presName="text0" presStyleLbl="node1" presStyleIdx="4" presStyleCnt="6" custRadScaleRad="134580" custRadScaleInc="66364">
        <dgm:presLayoutVars>
          <dgm:bulletEnabled val="1"/>
        </dgm:presLayoutVars>
      </dgm:prSet>
      <dgm:spPr/>
    </dgm:pt>
    <dgm:pt modelId="{BD9663DB-8AFB-BA4D-8AEC-2DA51DF9DF98}" type="pres">
      <dgm:prSet presAssocID="{CCA1E75F-CCC9-A340-A88C-9137B69A9B7C}" presName="Name56" presStyleLbl="parChTrans1D2" presStyleIdx="4" presStyleCnt="5"/>
      <dgm:spPr/>
    </dgm:pt>
    <dgm:pt modelId="{2D1120D1-7FD6-A249-A6CD-4FF2D23FFA66}" type="pres">
      <dgm:prSet presAssocID="{564571B0-5F6B-CE49-AE1D-8A5F8441109F}" presName="text0" presStyleLbl="node1" presStyleIdx="5" presStyleCnt="6" custRadScaleRad="181215" custRadScaleInc="-51697">
        <dgm:presLayoutVars>
          <dgm:bulletEnabled val="1"/>
        </dgm:presLayoutVars>
      </dgm:prSet>
      <dgm:spPr/>
    </dgm:pt>
  </dgm:ptLst>
  <dgm:cxnLst>
    <dgm:cxn modelId="{A1A200FD-E571-BE42-A9CB-CE5F5E79F6C9}" type="presOf" srcId="{977C9FD6-C892-B44A-954B-D265E7297645}" destId="{2784C052-97FD-D44A-9512-783299E0EC16}" srcOrd="0" destOrd="0" presId="urn:microsoft.com/office/officeart/2008/layout/RadialCluster"/>
    <dgm:cxn modelId="{03A4E4D3-5FFB-C847-AB62-6553BC4C9055}" type="presOf" srcId="{2369EF00-DB0F-E748-AEB7-E092031DEFA3}" destId="{E058FF9F-8B4D-0945-BCDC-FAAB616BDBB7}" srcOrd="0" destOrd="0" presId="urn:microsoft.com/office/officeart/2008/layout/RadialCluster"/>
    <dgm:cxn modelId="{6646E17F-D1A4-DA41-8A85-CA9FA20A3A08}" type="presOf" srcId="{564571B0-5F6B-CE49-AE1D-8A5F8441109F}" destId="{2D1120D1-7FD6-A249-A6CD-4FF2D23FFA66}" srcOrd="0" destOrd="0" presId="urn:microsoft.com/office/officeart/2008/layout/RadialCluster"/>
    <dgm:cxn modelId="{9DC53E7B-7650-C849-87BB-FF4CB55CBB9C}" type="presOf" srcId="{DB4DCCD5-5619-7E42-8E5E-D282EBAC2F4C}" destId="{39E46098-E8B4-4948-87A6-3A6FE080BB18}" srcOrd="0" destOrd="0" presId="urn:microsoft.com/office/officeart/2008/layout/RadialCluster"/>
    <dgm:cxn modelId="{520CBCD7-1394-0E48-B513-EEDEE7A22A9E}" srcId="{EC1AC2F2-8CE4-1F4A-B982-B5194B995F1C}" destId="{2369EF00-DB0F-E748-AEB7-E092031DEFA3}" srcOrd="3" destOrd="0" parTransId="{CDB9002E-1C5B-5744-B2B2-1622EF669D9F}" sibTransId="{4040E46D-B04B-904D-A524-0F502AE07CB4}"/>
    <dgm:cxn modelId="{6E2F2CE3-14CA-D54F-A61E-82FD5B7DD9EB}" type="presOf" srcId="{CDB9002E-1C5B-5744-B2B2-1622EF669D9F}" destId="{E9563E54-3A47-5042-AC7E-8ADCFD0826C1}" srcOrd="0" destOrd="0" presId="urn:microsoft.com/office/officeart/2008/layout/RadialCluster"/>
    <dgm:cxn modelId="{E0255A49-9261-E84C-BE02-FB905D27B5AF}" srcId="{99B17850-625C-8B49-BF29-CF31BB43B809}" destId="{EC1AC2F2-8CE4-1F4A-B982-B5194B995F1C}" srcOrd="0" destOrd="0" parTransId="{CE4B4D40-3AB3-9F40-AF90-B7F70DEF043B}" sibTransId="{1BBDDE65-C98D-AF4A-9CB4-523D6484CEB0}"/>
    <dgm:cxn modelId="{A22A13E9-497F-BE4A-B95B-1808FA73D930}" srcId="{EC1AC2F2-8CE4-1F4A-B982-B5194B995F1C}" destId="{29A43AA3-50CA-3E40-86DF-29C6FF738E98}" srcOrd="0" destOrd="0" parTransId="{6C10DB76-528F-4E4F-B1E1-F3D18693DADA}" sibTransId="{B924D824-D882-024F-B394-9F06CD029853}"/>
    <dgm:cxn modelId="{BF18E231-615F-4A44-9CC9-0D5107C187CB}" type="presOf" srcId="{29A43AA3-50CA-3E40-86DF-29C6FF738E98}" destId="{33B80480-20E1-3942-AE8B-D773CA1065BF}" srcOrd="0" destOrd="0" presId="urn:microsoft.com/office/officeart/2008/layout/RadialCluster"/>
    <dgm:cxn modelId="{19A39954-D67A-F546-A7B2-A0291A341B6A}" type="presOf" srcId="{99B17850-625C-8B49-BF29-CF31BB43B809}" destId="{6EB022F5-5F0E-BC42-89DE-1BD891F43720}" srcOrd="0" destOrd="0" presId="urn:microsoft.com/office/officeart/2008/layout/RadialCluster"/>
    <dgm:cxn modelId="{613CDCAE-34AA-B447-A7AD-DA84BB29FB8A}" type="presOf" srcId="{CCA1E75F-CCC9-A340-A88C-9137B69A9B7C}" destId="{BD9663DB-8AFB-BA4D-8AEC-2DA51DF9DF98}" srcOrd="0" destOrd="0" presId="urn:microsoft.com/office/officeart/2008/layout/RadialCluster"/>
    <dgm:cxn modelId="{7A827B4A-67A9-DE47-A8C4-E376B0FEB59A}" srcId="{EC1AC2F2-8CE4-1F4A-B982-B5194B995F1C}" destId="{DB4DCCD5-5619-7E42-8E5E-D282EBAC2F4C}" srcOrd="1" destOrd="0" parTransId="{BB6AB84E-BDBA-3540-A68A-CBA91EA7B3D3}" sibTransId="{3375D88A-672B-AB4F-B046-E6043ABD6107}"/>
    <dgm:cxn modelId="{1AD6C1E6-11B2-044A-AEAA-19429271FA1C}" type="presOf" srcId="{BB6AB84E-BDBA-3540-A68A-CBA91EA7B3D3}" destId="{B925D605-486D-E444-8061-4E87E749A435}" srcOrd="0" destOrd="0" presId="urn:microsoft.com/office/officeart/2008/layout/RadialCluster"/>
    <dgm:cxn modelId="{4732E244-FDAB-2542-B055-3F518CE69C77}" type="presOf" srcId="{44DB8718-F91E-AE4C-904C-37435CDBE0E9}" destId="{C67EA6BC-85C3-7E41-8B82-42A5492D785D}" srcOrd="0" destOrd="0" presId="urn:microsoft.com/office/officeart/2008/layout/RadialCluster"/>
    <dgm:cxn modelId="{2AC42B88-04C9-6543-B520-6DEFDC712ADA}" type="presOf" srcId="{EC1AC2F2-8CE4-1F4A-B982-B5194B995F1C}" destId="{D82EF210-A698-8143-91A8-CE78C44279F6}" srcOrd="0" destOrd="0" presId="urn:microsoft.com/office/officeart/2008/layout/RadialCluster"/>
    <dgm:cxn modelId="{7974288C-BFE5-0B4A-A92E-05AD5726CFF5}" type="presOf" srcId="{6C10DB76-528F-4E4F-B1E1-F3D18693DADA}" destId="{F5F56BE8-9F54-924D-ACF7-AA4219F421FD}" srcOrd="0" destOrd="0" presId="urn:microsoft.com/office/officeart/2008/layout/RadialCluster"/>
    <dgm:cxn modelId="{8810CA26-EA8A-6B41-958F-BED4C646A270}" srcId="{EC1AC2F2-8CE4-1F4A-B982-B5194B995F1C}" destId="{564571B0-5F6B-CE49-AE1D-8A5F8441109F}" srcOrd="4" destOrd="0" parTransId="{CCA1E75F-CCC9-A340-A88C-9137B69A9B7C}" sibTransId="{CCDCF589-89AC-204B-99CD-980CA1FC4A11}"/>
    <dgm:cxn modelId="{79798336-F634-E04F-B575-2278B9BE4944}" srcId="{EC1AC2F2-8CE4-1F4A-B982-B5194B995F1C}" destId="{44DB8718-F91E-AE4C-904C-37435CDBE0E9}" srcOrd="2" destOrd="0" parTransId="{977C9FD6-C892-B44A-954B-D265E7297645}" sibTransId="{E948147E-E4D3-1344-BE97-B2671FB254C7}"/>
    <dgm:cxn modelId="{0F946F5F-D11D-BC4D-9DE5-E7290A1C6489}" type="presParOf" srcId="{6EB022F5-5F0E-BC42-89DE-1BD891F43720}" destId="{F356F9A0-AFA8-B340-8687-727699CB3833}" srcOrd="0" destOrd="0" presId="urn:microsoft.com/office/officeart/2008/layout/RadialCluster"/>
    <dgm:cxn modelId="{38869B7B-5CA4-F84E-A816-800DDEB9E00E}" type="presParOf" srcId="{F356F9A0-AFA8-B340-8687-727699CB3833}" destId="{D82EF210-A698-8143-91A8-CE78C44279F6}" srcOrd="0" destOrd="0" presId="urn:microsoft.com/office/officeart/2008/layout/RadialCluster"/>
    <dgm:cxn modelId="{FF05A3EE-3F7D-8D4C-B5A9-969D80C7C588}" type="presParOf" srcId="{F356F9A0-AFA8-B340-8687-727699CB3833}" destId="{F5F56BE8-9F54-924D-ACF7-AA4219F421FD}" srcOrd="1" destOrd="0" presId="urn:microsoft.com/office/officeart/2008/layout/RadialCluster"/>
    <dgm:cxn modelId="{2CD9B552-A501-6646-98B6-06E5DFBC5284}" type="presParOf" srcId="{F356F9A0-AFA8-B340-8687-727699CB3833}" destId="{33B80480-20E1-3942-AE8B-D773CA1065BF}" srcOrd="2" destOrd="0" presId="urn:microsoft.com/office/officeart/2008/layout/RadialCluster"/>
    <dgm:cxn modelId="{2CCC5D88-C843-5544-AB93-01DF603E77A7}" type="presParOf" srcId="{F356F9A0-AFA8-B340-8687-727699CB3833}" destId="{B925D605-486D-E444-8061-4E87E749A435}" srcOrd="3" destOrd="0" presId="urn:microsoft.com/office/officeart/2008/layout/RadialCluster"/>
    <dgm:cxn modelId="{0C1C13A3-C200-4E4E-AB7E-3521C3EDF86E}" type="presParOf" srcId="{F356F9A0-AFA8-B340-8687-727699CB3833}" destId="{39E46098-E8B4-4948-87A6-3A6FE080BB18}" srcOrd="4" destOrd="0" presId="urn:microsoft.com/office/officeart/2008/layout/RadialCluster"/>
    <dgm:cxn modelId="{90E84F5C-FDC2-6D40-AB46-4B3671258FF3}" type="presParOf" srcId="{F356F9A0-AFA8-B340-8687-727699CB3833}" destId="{2784C052-97FD-D44A-9512-783299E0EC16}" srcOrd="5" destOrd="0" presId="urn:microsoft.com/office/officeart/2008/layout/RadialCluster"/>
    <dgm:cxn modelId="{18FC8828-F021-AD40-9098-CB332309178A}" type="presParOf" srcId="{F356F9A0-AFA8-B340-8687-727699CB3833}" destId="{C67EA6BC-85C3-7E41-8B82-42A5492D785D}" srcOrd="6" destOrd="0" presId="urn:microsoft.com/office/officeart/2008/layout/RadialCluster"/>
    <dgm:cxn modelId="{9CDB60B1-C512-0947-9834-F4FF60852DF3}" type="presParOf" srcId="{F356F9A0-AFA8-B340-8687-727699CB3833}" destId="{E9563E54-3A47-5042-AC7E-8ADCFD0826C1}" srcOrd="7" destOrd="0" presId="urn:microsoft.com/office/officeart/2008/layout/RadialCluster"/>
    <dgm:cxn modelId="{2723831D-6362-9A4F-8167-BE3BE0F36444}" type="presParOf" srcId="{F356F9A0-AFA8-B340-8687-727699CB3833}" destId="{E058FF9F-8B4D-0945-BCDC-FAAB616BDBB7}" srcOrd="8" destOrd="0" presId="urn:microsoft.com/office/officeart/2008/layout/RadialCluster"/>
    <dgm:cxn modelId="{6E394FF1-30EA-444C-A324-31B6CD369901}" type="presParOf" srcId="{F356F9A0-AFA8-B340-8687-727699CB3833}" destId="{BD9663DB-8AFB-BA4D-8AEC-2DA51DF9DF98}" srcOrd="9" destOrd="0" presId="urn:microsoft.com/office/officeart/2008/layout/RadialCluster"/>
    <dgm:cxn modelId="{4ABDEB03-56E5-994F-9D68-A3858AEC584C}" type="presParOf" srcId="{F356F9A0-AFA8-B340-8687-727699CB3833}" destId="{2D1120D1-7FD6-A249-A6CD-4FF2D23FFA66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EF210-A698-8143-91A8-CE78C44279F6}">
      <dsp:nvSpPr>
        <dsp:cNvPr id="0" name=""/>
        <dsp:cNvSpPr/>
      </dsp:nvSpPr>
      <dsp:spPr>
        <a:xfrm rot="10357252" flipV="1">
          <a:off x="605412" y="189180"/>
          <a:ext cx="1336700" cy="1059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Teacher</a:t>
          </a:r>
          <a:endParaRPr lang="en-US" sz="2300" kern="1200" dirty="0"/>
        </a:p>
      </dsp:txBody>
      <dsp:txXfrm rot="10800000">
        <a:off x="657123" y="240891"/>
        <a:ext cx="1233278" cy="955881"/>
      </dsp:txXfrm>
    </dsp:sp>
    <dsp:sp modelId="{F5F56BE8-9F54-924D-ACF7-AA4219F421FD}">
      <dsp:nvSpPr>
        <dsp:cNvPr id="0" name=""/>
        <dsp:cNvSpPr/>
      </dsp:nvSpPr>
      <dsp:spPr>
        <a:xfrm rot="2889974">
          <a:off x="1660691" y="1443567"/>
          <a:ext cx="5236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365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80480-20E1-3942-AE8B-D773CA1065BF}">
      <dsp:nvSpPr>
        <dsp:cNvPr id="0" name=""/>
        <dsp:cNvSpPr/>
      </dsp:nvSpPr>
      <dsp:spPr>
        <a:xfrm>
          <a:off x="2053480" y="1638651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 </a:t>
          </a:r>
          <a:endParaRPr lang="en-US" sz="1500" kern="1200" dirty="0"/>
        </a:p>
      </dsp:txBody>
      <dsp:txXfrm>
        <a:off x="2094150" y="1679321"/>
        <a:ext cx="751797" cy="751797"/>
      </dsp:txXfrm>
    </dsp:sp>
    <dsp:sp modelId="{B925D605-486D-E444-8061-4E87E749A435}">
      <dsp:nvSpPr>
        <dsp:cNvPr id="0" name=""/>
        <dsp:cNvSpPr/>
      </dsp:nvSpPr>
      <dsp:spPr>
        <a:xfrm rot="6386031">
          <a:off x="604182" y="1632286"/>
          <a:ext cx="8003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030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46098-E8B4-4948-87A6-3A6FE080BB18}">
      <dsp:nvSpPr>
        <dsp:cNvPr id="0" name=""/>
        <dsp:cNvSpPr/>
      </dsp:nvSpPr>
      <dsp:spPr>
        <a:xfrm>
          <a:off x="351687" y="2016089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</a:t>
          </a:r>
          <a:endParaRPr lang="en-US" sz="1500" kern="1200" dirty="0"/>
        </a:p>
      </dsp:txBody>
      <dsp:txXfrm>
        <a:off x="392357" y="2056759"/>
        <a:ext cx="751797" cy="7517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EF210-A698-8143-91A8-CE78C44279F6}">
      <dsp:nvSpPr>
        <dsp:cNvPr id="0" name=""/>
        <dsp:cNvSpPr/>
      </dsp:nvSpPr>
      <dsp:spPr>
        <a:xfrm rot="10357252" flipV="1">
          <a:off x="476825" y="285886"/>
          <a:ext cx="1336700" cy="1059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Teacher</a:t>
          </a:r>
          <a:endParaRPr lang="en-US" sz="2300" kern="1200" dirty="0"/>
        </a:p>
      </dsp:txBody>
      <dsp:txXfrm rot="10800000">
        <a:off x="528536" y="337597"/>
        <a:ext cx="1233278" cy="955881"/>
      </dsp:txXfrm>
    </dsp:sp>
    <dsp:sp modelId="{F5F56BE8-9F54-924D-ACF7-AA4219F421FD}">
      <dsp:nvSpPr>
        <dsp:cNvPr id="0" name=""/>
        <dsp:cNvSpPr/>
      </dsp:nvSpPr>
      <dsp:spPr>
        <a:xfrm rot="569775">
          <a:off x="1808346" y="989689"/>
          <a:ext cx="7558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586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80480-20E1-3942-AE8B-D773CA1065BF}">
      <dsp:nvSpPr>
        <dsp:cNvPr id="0" name=""/>
        <dsp:cNvSpPr/>
      </dsp:nvSpPr>
      <dsp:spPr>
        <a:xfrm>
          <a:off x="2559037" y="705155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 </a:t>
          </a:r>
          <a:endParaRPr lang="en-US" sz="1500" kern="1200" dirty="0"/>
        </a:p>
      </dsp:txBody>
      <dsp:txXfrm>
        <a:off x="2599707" y="745825"/>
        <a:ext cx="751797" cy="751797"/>
      </dsp:txXfrm>
    </dsp:sp>
    <dsp:sp modelId="{B925D605-486D-E444-8061-4E87E749A435}">
      <dsp:nvSpPr>
        <dsp:cNvPr id="0" name=""/>
        <dsp:cNvSpPr/>
      </dsp:nvSpPr>
      <dsp:spPr>
        <a:xfrm rot="1159419">
          <a:off x="1759259" y="1368654"/>
          <a:ext cx="19265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656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46098-E8B4-4948-87A6-3A6FE080BB18}">
      <dsp:nvSpPr>
        <dsp:cNvPr id="0" name=""/>
        <dsp:cNvSpPr/>
      </dsp:nvSpPr>
      <dsp:spPr>
        <a:xfrm>
          <a:off x="3631552" y="1416911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</a:t>
          </a:r>
          <a:endParaRPr lang="en-US" sz="1500" kern="1200" dirty="0"/>
        </a:p>
      </dsp:txBody>
      <dsp:txXfrm>
        <a:off x="3672222" y="1457581"/>
        <a:ext cx="751797" cy="751797"/>
      </dsp:txXfrm>
    </dsp:sp>
    <dsp:sp modelId="{2784C052-97FD-D44A-9512-783299E0EC16}">
      <dsp:nvSpPr>
        <dsp:cNvPr id="0" name=""/>
        <dsp:cNvSpPr/>
      </dsp:nvSpPr>
      <dsp:spPr>
        <a:xfrm rot="2589723">
          <a:off x="1515362" y="1837129"/>
          <a:ext cx="14382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3828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EA6BC-85C3-7E41-8B82-42A5492D785D}">
      <dsp:nvSpPr>
        <dsp:cNvPr id="0" name=""/>
        <dsp:cNvSpPr/>
      </dsp:nvSpPr>
      <dsp:spPr>
        <a:xfrm>
          <a:off x="2759062" y="2303165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</a:t>
          </a:r>
          <a:endParaRPr lang="en-US" sz="1500" kern="1200" dirty="0"/>
        </a:p>
      </dsp:txBody>
      <dsp:txXfrm>
        <a:off x="2799732" y="2343835"/>
        <a:ext cx="751797" cy="751797"/>
      </dsp:txXfrm>
    </dsp:sp>
    <dsp:sp modelId="{E9563E54-3A47-5042-AC7E-8ADCFD0826C1}">
      <dsp:nvSpPr>
        <dsp:cNvPr id="0" name=""/>
        <dsp:cNvSpPr/>
      </dsp:nvSpPr>
      <dsp:spPr>
        <a:xfrm rot="4611532">
          <a:off x="613455" y="2171195"/>
          <a:ext cx="16964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643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FF9F-8B4D-0945-BCDC-FAAB616BDBB7}">
      <dsp:nvSpPr>
        <dsp:cNvPr id="0" name=""/>
        <dsp:cNvSpPr/>
      </dsp:nvSpPr>
      <dsp:spPr>
        <a:xfrm>
          <a:off x="1335200" y="2997200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Student</a:t>
          </a:r>
          <a:endParaRPr lang="en-US" sz="1500" kern="1200" dirty="0"/>
        </a:p>
      </dsp:txBody>
      <dsp:txXfrm>
        <a:off x="1375870" y="3037870"/>
        <a:ext cx="751797" cy="751797"/>
      </dsp:txXfrm>
    </dsp:sp>
    <dsp:sp modelId="{BD9663DB-8AFB-BA4D-8AEC-2DA51DF9DF98}">
      <dsp:nvSpPr>
        <dsp:cNvPr id="0" name=""/>
        <dsp:cNvSpPr/>
      </dsp:nvSpPr>
      <dsp:spPr>
        <a:xfrm rot="6580730">
          <a:off x="593340" y="1600471"/>
          <a:ext cx="5422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223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1120D1-7FD6-A249-A6CD-4FF2D23FFA66}">
      <dsp:nvSpPr>
        <dsp:cNvPr id="0" name=""/>
        <dsp:cNvSpPr/>
      </dsp:nvSpPr>
      <dsp:spPr>
        <a:xfrm>
          <a:off x="207610" y="1855752"/>
          <a:ext cx="833137" cy="833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STudent</a:t>
          </a:r>
          <a:endParaRPr lang="en-US" sz="1400" kern="1200" dirty="0"/>
        </a:p>
      </dsp:txBody>
      <dsp:txXfrm>
        <a:off x="248280" y="1896422"/>
        <a:ext cx="751797" cy="751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6A5E51-EDE3-384D-AD62-609EA0E395FC}" type="datetimeFigureOut">
              <a:rPr lang="en-US" smtClean="0"/>
              <a:t>12-04-21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FADF121-B3E3-B644-8A05-C8F8E5B2A6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4624668"/>
            <a:ext cx="7124700" cy="933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Questioning, listening and responding to promote students’ mathematical thinking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53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listening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7541" y="1854201"/>
            <a:ext cx="3657600" cy="42719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en-US" sz="2400" dirty="0" smtClean="0"/>
              <a:t>Listening to see if they have it right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So, 2x plus 3 x is what?</a:t>
            </a:r>
          </a:p>
          <a:p>
            <a:pPr lvl="1"/>
            <a:r>
              <a:rPr lang="en-US" sz="2400" dirty="0" smtClean="0"/>
              <a:t>And, what do we have to do next? 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399878" y="1854201"/>
            <a:ext cx="3994822" cy="4271961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400" dirty="0" smtClean="0"/>
              <a:t>Listening to understand their thinking</a:t>
            </a:r>
          </a:p>
          <a:p>
            <a:pPr lvl="1"/>
            <a:endParaRPr lang="en-US" sz="2400" dirty="0"/>
          </a:p>
          <a:p>
            <a:pPr lvl="2"/>
            <a:r>
              <a:rPr lang="en-US" sz="2400" dirty="0" smtClean="0"/>
              <a:t>How do you know it’s linear?</a:t>
            </a:r>
          </a:p>
          <a:p>
            <a:pPr lvl="2"/>
            <a:r>
              <a:rPr lang="en-US" sz="2400" dirty="0" smtClean="0"/>
              <a:t>Why do you think the answer is ½?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98474" y="1438835"/>
            <a:ext cx="3657600" cy="322729"/>
          </a:xfrm>
        </p:spPr>
        <p:txBody>
          <a:bodyPr/>
          <a:lstStyle/>
          <a:p>
            <a:r>
              <a:rPr lang="en-US" dirty="0" smtClean="0"/>
              <a:t>Evaluative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399878" y="1438835"/>
            <a:ext cx="3994822" cy="322729"/>
          </a:xfrm>
        </p:spPr>
        <p:txBody>
          <a:bodyPr/>
          <a:lstStyle/>
          <a:p>
            <a:r>
              <a:rPr lang="en-US" dirty="0" smtClean="0"/>
              <a:t>Interpretive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476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good questions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8474" y="1409700"/>
            <a:ext cx="7556313" cy="4716463"/>
          </a:xfrm>
        </p:spPr>
        <p:txBody>
          <a:bodyPr/>
          <a:lstStyle/>
          <a:p>
            <a:r>
              <a:rPr lang="en-US" dirty="0" smtClean="0"/>
              <a:t>Tell me how know.</a:t>
            </a:r>
          </a:p>
          <a:p>
            <a:r>
              <a:rPr lang="en-US" dirty="0" smtClean="0"/>
              <a:t>How does this connect to what we did yesterday?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08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question do I ask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so easy as it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epends on how the student(s) has just responded</a:t>
            </a:r>
          </a:p>
          <a:p>
            <a:pPr lvl="1"/>
            <a:r>
              <a:rPr lang="en-US" dirty="0" smtClean="0"/>
              <a:t>Depends on how well you (the teacher) listens</a:t>
            </a:r>
          </a:p>
          <a:p>
            <a:pPr lvl="1"/>
            <a:r>
              <a:rPr lang="en-US" dirty="0" smtClean="0"/>
              <a:t>Cannot be easily prescribed</a:t>
            </a:r>
          </a:p>
          <a:p>
            <a:pPr lvl="1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4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Students’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insight into their thinking</a:t>
            </a:r>
          </a:p>
          <a:p>
            <a:r>
              <a:rPr lang="en-US" dirty="0" smtClean="0"/>
              <a:t>Illuminate ways that students understand concepts (different understandings and different conceptions)</a:t>
            </a:r>
          </a:p>
          <a:p>
            <a:r>
              <a:rPr lang="en-US" dirty="0" smtClean="0"/>
              <a:t>Provide examples of ways of thinking to other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75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46200"/>
            <a:ext cx="7556313" cy="4779963"/>
          </a:xfrm>
        </p:spPr>
        <p:txBody>
          <a:bodyPr/>
          <a:lstStyle/>
          <a:p>
            <a:r>
              <a:rPr lang="en-US" dirty="0" smtClean="0"/>
              <a:t>[discuss features of descriptive feedback]</a:t>
            </a:r>
          </a:p>
          <a:p>
            <a:r>
              <a:rPr lang="en-US" dirty="0" smtClean="0"/>
              <a:t>[discuss descriptive feedback in terms of written work as well as conferencing, etc.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7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to student questioning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717445"/>
              </p:ext>
            </p:extLst>
          </p:nvPr>
        </p:nvGraphicFramePr>
        <p:xfrm>
          <a:off x="498474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46600" y="22479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the network of conversation look like?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46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to student questioning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77349"/>
              </p:ext>
            </p:extLst>
          </p:nvPr>
        </p:nvGraphicFramePr>
        <p:xfrm>
          <a:off x="498474" y="1981200"/>
          <a:ext cx="7556313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46600" y="22479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the network of conversation </a:t>
            </a:r>
            <a:r>
              <a:rPr lang="en-US" smtClean="0"/>
              <a:t>look like?</a:t>
            </a:r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562100" y="4267200"/>
            <a:ext cx="546100" cy="711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273300" y="3200400"/>
            <a:ext cx="717550" cy="17780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63900" y="3556000"/>
            <a:ext cx="546100" cy="7112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447800" y="3403600"/>
            <a:ext cx="1543050" cy="6096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641601" y="5105400"/>
            <a:ext cx="825499" cy="304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84800" y="3911600"/>
            <a:ext cx="1866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 talk learning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1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Providing question stems to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[list </a:t>
            </a:r>
            <a:r>
              <a:rPr lang="en-US" smtClean="0"/>
              <a:t>of stems]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8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291</TotalTime>
  <Words>227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Questioning, listening and responding to promote students’ mathematical thinking</vt:lpstr>
      <vt:lpstr>Types of listening</vt:lpstr>
      <vt:lpstr>Designing good questions</vt:lpstr>
      <vt:lpstr>What question do I ask next?</vt:lpstr>
      <vt:lpstr>Students’ responses</vt:lpstr>
      <vt:lpstr>Descriptive feedback</vt:lpstr>
      <vt:lpstr>Student to student questioning</vt:lpstr>
      <vt:lpstr>Student to student questioning</vt:lpstr>
      <vt:lpstr>Providing question stems to students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Questioning, listening and responding to promote students’ mathematical thinking</dc:title>
  <dc:creator>Chris Suurtamm</dc:creator>
  <cp:lastModifiedBy>Chris Suurtamm</cp:lastModifiedBy>
  <cp:revision>7</cp:revision>
  <dcterms:created xsi:type="dcterms:W3CDTF">2012-04-21T12:53:04Z</dcterms:created>
  <dcterms:modified xsi:type="dcterms:W3CDTF">2012-04-21T17:44:14Z</dcterms:modified>
</cp:coreProperties>
</file>